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277" r:id="rId3"/>
    <p:sldId id="257" r:id="rId4"/>
    <p:sldId id="259" r:id="rId5"/>
    <p:sldId id="256" r:id="rId6"/>
    <p:sldId id="274" r:id="rId7"/>
    <p:sldId id="270" r:id="rId8"/>
    <p:sldId id="275" r:id="rId9"/>
    <p:sldId id="269" r:id="rId10"/>
  </p:sldIdLst>
  <p:sldSz cx="4800600" cy="3600450"/>
  <p:notesSz cx="6858000" cy="9144000"/>
  <p:defaultTextStyle>
    <a:defPPr>
      <a:defRPr lang="en-US"/>
    </a:defPPr>
    <a:lvl1pPr marL="0" algn="l" defTabSz="236123" rtl="0" eaLnBrk="1" latinLnBrk="0" hangingPunct="1">
      <a:defRPr sz="930" kern="1200">
        <a:solidFill>
          <a:schemeClr val="tx1"/>
        </a:solidFill>
        <a:latin typeface="+mn-lt"/>
        <a:ea typeface="+mn-ea"/>
        <a:cs typeface="+mn-cs"/>
      </a:defRPr>
    </a:lvl1pPr>
    <a:lvl2pPr marL="236123" algn="l" defTabSz="236123" rtl="0" eaLnBrk="1" latinLnBrk="0" hangingPunct="1">
      <a:defRPr sz="930" kern="1200">
        <a:solidFill>
          <a:schemeClr val="tx1"/>
        </a:solidFill>
        <a:latin typeface="+mn-lt"/>
        <a:ea typeface="+mn-ea"/>
        <a:cs typeface="+mn-cs"/>
      </a:defRPr>
    </a:lvl2pPr>
    <a:lvl3pPr marL="472245" algn="l" defTabSz="236123" rtl="0" eaLnBrk="1" latinLnBrk="0" hangingPunct="1">
      <a:defRPr sz="930" kern="1200">
        <a:solidFill>
          <a:schemeClr val="tx1"/>
        </a:solidFill>
        <a:latin typeface="+mn-lt"/>
        <a:ea typeface="+mn-ea"/>
        <a:cs typeface="+mn-cs"/>
      </a:defRPr>
    </a:lvl3pPr>
    <a:lvl4pPr marL="708368" algn="l" defTabSz="236123" rtl="0" eaLnBrk="1" latinLnBrk="0" hangingPunct="1">
      <a:defRPr sz="930" kern="1200">
        <a:solidFill>
          <a:schemeClr val="tx1"/>
        </a:solidFill>
        <a:latin typeface="+mn-lt"/>
        <a:ea typeface="+mn-ea"/>
        <a:cs typeface="+mn-cs"/>
      </a:defRPr>
    </a:lvl4pPr>
    <a:lvl5pPr marL="944490" algn="l" defTabSz="236123" rtl="0" eaLnBrk="1" latinLnBrk="0" hangingPunct="1">
      <a:defRPr sz="930" kern="1200">
        <a:solidFill>
          <a:schemeClr val="tx1"/>
        </a:solidFill>
        <a:latin typeface="+mn-lt"/>
        <a:ea typeface="+mn-ea"/>
        <a:cs typeface="+mn-cs"/>
      </a:defRPr>
    </a:lvl5pPr>
    <a:lvl6pPr marL="1180614" algn="l" defTabSz="236123" rtl="0" eaLnBrk="1" latinLnBrk="0" hangingPunct="1">
      <a:defRPr sz="930" kern="1200">
        <a:solidFill>
          <a:schemeClr val="tx1"/>
        </a:solidFill>
        <a:latin typeface="+mn-lt"/>
        <a:ea typeface="+mn-ea"/>
        <a:cs typeface="+mn-cs"/>
      </a:defRPr>
    </a:lvl6pPr>
    <a:lvl7pPr marL="1416735" algn="l" defTabSz="236123" rtl="0" eaLnBrk="1" latinLnBrk="0" hangingPunct="1">
      <a:defRPr sz="930" kern="1200">
        <a:solidFill>
          <a:schemeClr val="tx1"/>
        </a:solidFill>
        <a:latin typeface="+mn-lt"/>
        <a:ea typeface="+mn-ea"/>
        <a:cs typeface="+mn-cs"/>
      </a:defRPr>
    </a:lvl7pPr>
    <a:lvl8pPr marL="1652858" algn="l" defTabSz="236123" rtl="0" eaLnBrk="1" latinLnBrk="0" hangingPunct="1">
      <a:defRPr sz="930" kern="1200">
        <a:solidFill>
          <a:schemeClr val="tx1"/>
        </a:solidFill>
        <a:latin typeface="+mn-lt"/>
        <a:ea typeface="+mn-ea"/>
        <a:cs typeface="+mn-cs"/>
      </a:defRPr>
    </a:lvl8pPr>
    <a:lvl9pPr marL="1888981" algn="l" defTabSz="236123" rtl="0" eaLnBrk="1" latinLnBrk="0" hangingPunct="1">
      <a:defRPr sz="93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3" userDrawn="1">
          <p15:clr>
            <a:srgbClr val="A4A3A4"/>
          </p15:clr>
        </p15:guide>
        <p15:guide id="2" pos="15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23" autoAdjust="0"/>
  </p:normalViewPr>
  <p:slideViewPr>
    <p:cSldViewPr snapToGrid="0" snapToObjects="1" showGuides="1">
      <p:cViewPr varScale="1">
        <p:scale>
          <a:sx n="138" d="100"/>
          <a:sy n="138" d="100"/>
        </p:scale>
        <p:origin x="1314" y="114"/>
      </p:cViewPr>
      <p:guideLst>
        <p:guide orient="horz" pos="1163"/>
        <p:guide pos="15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45" y="1118485"/>
            <a:ext cx="4080510" cy="771763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96" y="2040259"/>
            <a:ext cx="3360420" cy="92011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4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8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72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9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21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45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70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94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10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6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80437" y="144195"/>
            <a:ext cx="1080136" cy="3072051"/>
          </a:xfrm>
        </p:spPr>
        <p:txBody>
          <a:bodyPr vert="eaVert"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033" y="144195"/>
            <a:ext cx="3160396" cy="3072051"/>
          </a:xfrm>
        </p:spPr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00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215" y="2313628"/>
            <a:ext cx="4080510" cy="715090"/>
          </a:xfrm>
        </p:spPr>
        <p:txBody>
          <a:bodyPr anchor="t"/>
          <a:lstStyle>
            <a:lvl1pPr algn="l">
              <a:defRPr sz="1087" b="1" cap="all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215" y="1526028"/>
            <a:ext cx="4080510" cy="787598"/>
          </a:xfrm>
        </p:spPr>
        <p:txBody>
          <a:bodyPr anchor="b"/>
          <a:lstStyle>
            <a:lvl1pPr marL="0" indent="0">
              <a:buNone/>
              <a:defRPr sz="544">
                <a:solidFill>
                  <a:schemeClr val="tx1">
                    <a:tint val="75000"/>
                  </a:schemeClr>
                </a:solidFill>
              </a:defRPr>
            </a:lvl1pPr>
            <a:lvl2pPr marL="124306" indent="0">
              <a:buNone/>
              <a:defRPr sz="490">
                <a:solidFill>
                  <a:schemeClr val="tx1">
                    <a:tint val="75000"/>
                  </a:schemeClr>
                </a:solidFill>
              </a:defRPr>
            </a:lvl2pPr>
            <a:lvl3pPr marL="248613" indent="0">
              <a:buNone/>
              <a:defRPr sz="435">
                <a:solidFill>
                  <a:schemeClr val="tx1">
                    <a:tint val="75000"/>
                  </a:schemeClr>
                </a:solidFill>
              </a:defRPr>
            </a:lvl3pPr>
            <a:lvl4pPr marL="372919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4pPr>
            <a:lvl5pPr marL="497225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5pPr>
            <a:lvl6pPr marL="621531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6pPr>
            <a:lvl7pPr marL="745837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7pPr>
            <a:lvl8pPr marL="870144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8pPr>
            <a:lvl9pPr marL="994450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31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032" y="840111"/>
            <a:ext cx="2120265" cy="2376131"/>
          </a:xfrm>
        </p:spPr>
        <p:txBody>
          <a:bodyPr/>
          <a:lstStyle>
            <a:lvl1pPr>
              <a:defRPr sz="761"/>
            </a:lvl1pPr>
            <a:lvl2pPr>
              <a:defRPr sz="652"/>
            </a:lvl2pPr>
            <a:lvl3pPr>
              <a:defRPr sz="544"/>
            </a:lvl3pPr>
            <a:lvl4pPr>
              <a:defRPr sz="490"/>
            </a:lvl4pPr>
            <a:lvl5pPr>
              <a:defRPr sz="490"/>
            </a:lvl5pPr>
            <a:lvl6pPr>
              <a:defRPr sz="490"/>
            </a:lvl6pPr>
            <a:lvl7pPr>
              <a:defRPr sz="490"/>
            </a:lvl7pPr>
            <a:lvl8pPr>
              <a:defRPr sz="490"/>
            </a:lvl8pPr>
            <a:lvl9pPr>
              <a:defRPr sz="49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0307" y="840111"/>
            <a:ext cx="2120265" cy="2376131"/>
          </a:xfrm>
        </p:spPr>
        <p:txBody>
          <a:bodyPr/>
          <a:lstStyle>
            <a:lvl1pPr>
              <a:defRPr sz="761"/>
            </a:lvl1pPr>
            <a:lvl2pPr>
              <a:defRPr sz="652"/>
            </a:lvl2pPr>
            <a:lvl3pPr>
              <a:defRPr sz="544"/>
            </a:lvl3pPr>
            <a:lvl4pPr>
              <a:defRPr sz="490"/>
            </a:lvl4pPr>
            <a:lvl5pPr>
              <a:defRPr sz="490"/>
            </a:lvl5pPr>
            <a:lvl6pPr>
              <a:defRPr sz="490"/>
            </a:lvl6pPr>
            <a:lvl7pPr>
              <a:defRPr sz="490"/>
            </a:lvl7pPr>
            <a:lvl8pPr>
              <a:defRPr sz="490"/>
            </a:lvl8pPr>
            <a:lvl9pPr>
              <a:defRPr sz="49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51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031" y="805935"/>
            <a:ext cx="2121100" cy="335876"/>
          </a:xfrm>
        </p:spPr>
        <p:txBody>
          <a:bodyPr anchor="b"/>
          <a:lstStyle>
            <a:lvl1pPr marL="0" indent="0">
              <a:buNone/>
              <a:defRPr sz="652" b="1"/>
            </a:lvl1pPr>
            <a:lvl2pPr marL="124306" indent="0">
              <a:buNone/>
              <a:defRPr sz="544" b="1"/>
            </a:lvl2pPr>
            <a:lvl3pPr marL="248613" indent="0">
              <a:buNone/>
              <a:defRPr sz="490" b="1"/>
            </a:lvl3pPr>
            <a:lvl4pPr marL="372919" indent="0">
              <a:buNone/>
              <a:defRPr sz="435" b="1"/>
            </a:lvl4pPr>
            <a:lvl5pPr marL="497225" indent="0">
              <a:buNone/>
              <a:defRPr sz="435" b="1"/>
            </a:lvl5pPr>
            <a:lvl6pPr marL="621531" indent="0">
              <a:buNone/>
              <a:defRPr sz="435" b="1"/>
            </a:lvl6pPr>
            <a:lvl7pPr marL="745837" indent="0">
              <a:buNone/>
              <a:defRPr sz="435" b="1"/>
            </a:lvl7pPr>
            <a:lvl8pPr marL="870144" indent="0">
              <a:buNone/>
              <a:defRPr sz="435" b="1"/>
            </a:lvl8pPr>
            <a:lvl9pPr marL="994450" indent="0">
              <a:buNone/>
              <a:defRPr sz="435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0031" y="1141810"/>
            <a:ext cx="2121100" cy="2074426"/>
          </a:xfrm>
        </p:spPr>
        <p:txBody>
          <a:bodyPr/>
          <a:lstStyle>
            <a:lvl1pPr>
              <a:defRPr sz="652"/>
            </a:lvl1pPr>
            <a:lvl2pPr>
              <a:defRPr sz="544"/>
            </a:lvl2pPr>
            <a:lvl3pPr>
              <a:defRPr sz="490"/>
            </a:lvl3pPr>
            <a:lvl4pPr>
              <a:defRPr sz="435"/>
            </a:lvl4pPr>
            <a:lvl5pPr>
              <a:defRPr sz="435"/>
            </a:lvl5pPr>
            <a:lvl6pPr>
              <a:defRPr sz="435"/>
            </a:lvl6pPr>
            <a:lvl7pPr>
              <a:defRPr sz="435"/>
            </a:lvl7pPr>
            <a:lvl8pPr>
              <a:defRPr sz="435"/>
            </a:lvl8pPr>
            <a:lvl9pPr>
              <a:defRPr sz="435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38646" y="805935"/>
            <a:ext cx="2121932" cy="335876"/>
          </a:xfrm>
        </p:spPr>
        <p:txBody>
          <a:bodyPr anchor="b"/>
          <a:lstStyle>
            <a:lvl1pPr marL="0" indent="0">
              <a:buNone/>
              <a:defRPr sz="652" b="1"/>
            </a:lvl1pPr>
            <a:lvl2pPr marL="124306" indent="0">
              <a:buNone/>
              <a:defRPr sz="544" b="1"/>
            </a:lvl2pPr>
            <a:lvl3pPr marL="248613" indent="0">
              <a:buNone/>
              <a:defRPr sz="490" b="1"/>
            </a:lvl3pPr>
            <a:lvl4pPr marL="372919" indent="0">
              <a:buNone/>
              <a:defRPr sz="435" b="1"/>
            </a:lvl4pPr>
            <a:lvl5pPr marL="497225" indent="0">
              <a:buNone/>
              <a:defRPr sz="435" b="1"/>
            </a:lvl5pPr>
            <a:lvl6pPr marL="621531" indent="0">
              <a:buNone/>
              <a:defRPr sz="435" b="1"/>
            </a:lvl6pPr>
            <a:lvl7pPr marL="745837" indent="0">
              <a:buNone/>
              <a:defRPr sz="435" b="1"/>
            </a:lvl7pPr>
            <a:lvl8pPr marL="870144" indent="0">
              <a:buNone/>
              <a:defRPr sz="435" b="1"/>
            </a:lvl8pPr>
            <a:lvl9pPr marL="994450" indent="0">
              <a:buNone/>
              <a:defRPr sz="435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38646" y="1141810"/>
            <a:ext cx="2121932" cy="2074426"/>
          </a:xfrm>
        </p:spPr>
        <p:txBody>
          <a:bodyPr/>
          <a:lstStyle>
            <a:lvl1pPr>
              <a:defRPr sz="652"/>
            </a:lvl1pPr>
            <a:lvl2pPr>
              <a:defRPr sz="544"/>
            </a:lvl2pPr>
            <a:lvl3pPr>
              <a:defRPr sz="490"/>
            </a:lvl3pPr>
            <a:lvl4pPr>
              <a:defRPr sz="435"/>
            </a:lvl4pPr>
            <a:lvl5pPr>
              <a:defRPr sz="435"/>
            </a:lvl5pPr>
            <a:lvl6pPr>
              <a:defRPr sz="435"/>
            </a:lvl6pPr>
            <a:lvl7pPr>
              <a:defRPr sz="435"/>
            </a:lvl7pPr>
            <a:lvl8pPr>
              <a:defRPr sz="435"/>
            </a:lvl8pPr>
            <a:lvl9pPr>
              <a:defRPr sz="435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445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42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676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6" y="143356"/>
            <a:ext cx="1579364" cy="610076"/>
          </a:xfrm>
        </p:spPr>
        <p:txBody>
          <a:bodyPr anchor="b"/>
          <a:lstStyle>
            <a:lvl1pPr algn="l">
              <a:defRPr sz="544" b="1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6903" y="143360"/>
            <a:ext cx="2683670" cy="3072885"/>
          </a:xfrm>
        </p:spPr>
        <p:txBody>
          <a:bodyPr/>
          <a:lstStyle>
            <a:lvl1pPr>
              <a:defRPr sz="870"/>
            </a:lvl1pPr>
            <a:lvl2pPr>
              <a:defRPr sz="761"/>
            </a:lvl2pPr>
            <a:lvl3pPr>
              <a:defRPr sz="652"/>
            </a:lvl3pPr>
            <a:lvl4pPr>
              <a:defRPr sz="544"/>
            </a:lvl4pPr>
            <a:lvl5pPr>
              <a:defRPr sz="544"/>
            </a:lvl5pPr>
            <a:lvl6pPr>
              <a:defRPr sz="544"/>
            </a:lvl6pPr>
            <a:lvl7pPr>
              <a:defRPr sz="544"/>
            </a:lvl7pPr>
            <a:lvl8pPr>
              <a:defRPr sz="544"/>
            </a:lvl8pPr>
            <a:lvl9pPr>
              <a:defRPr sz="544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036" y="753434"/>
            <a:ext cx="1579364" cy="2462809"/>
          </a:xfrm>
        </p:spPr>
        <p:txBody>
          <a:bodyPr/>
          <a:lstStyle>
            <a:lvl1pPr marL="0" indent="0">
              <a:buNone/>
              <a:defRPr sz="380"/>
            </a:lvl1pPr>
            <a:lvl2pPr marL="124306" indent="0">
              <a:buNone/>
              <a:defRPr sz="326"/>
            </a:lvl2pPr>
            <a:lvl3pPr marL="248613" indent="0">
              <a:buNone/>
              <a:defRPr sz="272"/>
            </a:lvl3pPr>
            <a:lvl4pPr marL="372919" indent="0">
              <a:buNone/>
              <a:defRPr sz="245"/>
            </a:lvl4pPr>
            <a:lvl5pPr marL="497225" indent="0">
              <a:buNone/>
              <a:defRPr sz="245"/>
            </a:lvl5pPr>
            <a:lvl6pPr marL="621531" indent="0">
              <a:buNone/>
              <a:defRPr sz="245"/>
            </a:lvl6pPr>
            <a:lvl7pPr marL="745837" indent="0">
              <a:buNone/>
              <a:defRPr sz="245"/>
            </a:lvl7pPr>
            <a:lvl8pPr marL="870144" indent="0">
              <a:buNone/>
              <a:defRPr sz="245"/>
            </a:lvl8pPr>
            <a:lvl9pPr marL="994450" indent="0">
              <a:buNone/>
              <a:defRPr sz="245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1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954" y="2520317"/>
            <a:ext cx="2880360" cy="297538"/>
          </a:xfrm>
        </p:spPr>
        <p:txBody>
          <a:bodyPr anchor="b"/>
          <a:lstStyle>
            <a:lvl1pPr algn="l">
              <a:defRPr sz="544" b="1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0954" y="321707"/>
            <a:ext cx="2880360" cy="2160270"/>
          </a:xfrm>
        </p:spPr>
        <p:txBody>
          <a:bodyPr/>
          <a:lstStyle>
            <a:lvl1pPr marL="0" indent="0">
              <a:buNone/>
              <a:defRPr sz="870"/>
            </a:lvl1pPr>
            <a:lvl2pPr marL="124306" indent="0">
              <a:buNone/>
              <a:defRPr sz="761"/>
            </a:lvl2pPr>
            <a:lvl3pPr marL="248613" indent="0">
              <a:buNone/>
              <a:defRPr sz="652"/>
            </a:lvl3pPr>
            <a:lvl4pPr marL="372919" indent="0">
              <a:buNone/>
              <a:defRPr sz="544"/>
            </a:lvl4pPr>
            <a:lvl5pPr marL="497225" indent="0">
              <a:buNone/>
              <a:defRPr sz="544"/>
            </a:lvl5pPr>
            <a:lvl6pPr marL="621531" indent="0">
              <a:buNone/>
              <a:defRPr sz="544"/>
            </a:lvl6pPr>
            <a:lvl7pPr marL="745837" indent="0">
              <a:buNone/>
              <a:defRPr sz="544"/>
            </a:lvl7pPr>
            <a:lvl8pPr marL="870144" indent="0">
              <a:buNone/>
              <a:defRPr sz="544"/>
            </a:lvl8pPr>
            <a:lvl9pPr marL="994450" indent="0">
              <a:buNone/>
              <a:defRPr sz="54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0954" y="2817858"/>
            <a:ext cx="2880360" cy="422553"/>
          </a:xfrm>
        </p:spPr>
        <p:txBody>
          <a:bodyPr/>
          <a:lstStyle>
            <a:lvl1pPr marL="0" indent="0">
              <a:buNone/>
              <a:defRPr sz="380"/>
            </a:lvl1pPr>
            <a:lvl2pPr marL="124306" indent="0">
              <a:buNone/>
              <a:defRPr sz="326"/>
            </a:lvl2pPr>
            <a:lvl3pPr marL="248613" indent="0">
              <a:buNone/>
              <a:defRPr sz="272"/>
            </a:lvl3pPr>
            <a:lvl4pPr marL="372919" indent="0">
              <a:buNone/>
              <a:defRPr sz="245"/>
            </a:lvl4pPr>
            <a:lvl5pPr marL="497225" indent="0">
              <a:buNone/>
              <a:defRPr sz="245"/>
            </a:lvl5pPr>
            <a:lvl6pPr marL="621531" indent="0">
              <a:buNone/>
              <a:defRPr sz="245"/>
            </a:lvl6pPr>
            <a:lvl7pPr marL="745837" indent="0">
              <a:buNone/>
              <a:defRPr sz="245"/>
            </a:lvl7pPr>
            <a:lvl8pPr marL="870144" indent="0">
              <a:buNone/>
              <a:defRPr sz="245"/>
            </a:lvl8pPr>
            <a:lvl9pPr marL="994450" indent="0">
              <a:buNone/>
              <a:defRPr sz="245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81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0034" y="144189"/>
            <a:ext cx="4320540" cy="600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034" y="840111"/>
            <a:ext cx="4320540" cy="2376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0032" y="3337094"/>
            <a:ext cx="1120140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67A15-5AA8-234A-B203-663220924436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0208" y="3337094"/>
            <a:ext cx="1520189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40430" y="3337094"/>
            <a:ext cx="1120140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EEB14-4B66-8D40-8AA7-3F9F325012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101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4306" rtl="0" eaLnBrk="1" latinLnBrk="0" hangingPunct="1">
        <a:spcBef>
          <a:spcPct val="0"/>
        </a:spcBef>
        <a:buNone/>
        <a:defRPr sz="1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230" indent="-93230" algn="l" defTabSz="124306" rtl="0" eaLnBrk="1" latinLnBrk="0" hangingPunct="1">
        <a:spcBef>
          <a:spcPct val="20000"/>
        </a:spcBef>
        <a:buFont typeface="Arial"/>
        <a:buChar char="•"/>
        <a:defRPr sz="870" kern="1200">
          <a:solidFill>
            <a:schemeClr val="tx1"/>
          </a:solidFill>
          <a:latin typeface="+mn-lt"/>
          <a:ea typeface="+mn-ea"/>
          <a:cs typeface="+mn-cs"/>
        </a:defRPr>
      </a:lvl1pPr>
      <a:lvl2pPr marL="201998" indent="-77692" algn="l" defTabSz="124306" rtl="0" eaLnBrk="1" latinLnBrk="0" hangingPunct="1">
        <a:spcBef>
          <a:spcPct val="20000"/>
        </a:spcBef>
        <a:buFont typeface="Arial"/>
        <a:buChar char="–"/>
        <a:defRPr sz="761" kern="1200">
          <a:solidFill>
            <a:schemeClr val="tx1"/>
          </a:solidFill>
          <a:latin typeface="+mn-lt"/>
          <a:ea typeface="+mn-ea"/>
          <a:cs typeface="+mn-cs"/>
        </a:defRPr>
      </a:lvl2pPr>
      <a:lvl3pPr marL="310765" indent="-62153" algn="l" defTabSz="124306" rtl="0" eaLnBrk="1" latinLnBrk="0" hangingPunct="1">
        <a:spcBef>
          <a:spcPct val="20000"/>
        </a:spcBef>
        <a:buFont typeface="Arial"/>
        <a:buChar char="•"/>
        <a:defRPr sz="652" kern="1200">
          <a:solidFill>
            <a:schemeClr val="tx1"/>
          </a:solidFill>
          <a:latin typeface="+mn-lt"/>
          <a:ea typeface="+mn-ea"/>
          <a:cs typeface="+mn-cs"/>
        </a:defRPr>
      </a:lvl3pPr>
      <a:lvl4pPr marL="435071" indent="-62153" algn="l" defTabSz="124306" rtl="0" eaLnBrk="1" latinLnBrk="0" hangingPunct="1">
        <a:spcBef>
          <a:spcPct val="20000"/>
        </a:spcBef>
        <a:buFont typeface="Arial"/>
        <a:buChar char="–"/>
        <a:defRPr sz="544" kern="1200">
          <a:solidFill>
            <a:schemeClr val="tx1"/>
          </a:solidFill>
          <a:latin typeface="+mn-lt"/>
          <a:ea typeface="+mn-ea"/>
          <a:cs typeface="+mn-cs"/>
        </a:defRPr>
      </a:lvl4pPr>
      <a:lvl5pPr marL="559379" indent="-62153" algn="l" defTabSz="124306" rtl="0" eaLnBrk="1" latinLnBrk="0" hangingPunct="1">
        <a:spcBef>
          <a:spcPct val="20000"/>
        </a:spcBef>
        <a:buFont typeface="Arial"/>
        <a:buChar char="»"/>
        <a:defRPr sz="544" kern="1200">
          <a:solidFill>
            <a:schemeClr val="tx1"/>
          </a:solidFill>
          <a:latin typeface="+mn-lt"/>
          <a:ea typeface="+mn-ea"/>
          <a:cs typeface="+mn-cs"/>
        </a:defRPr>
      </a:lvl5pPr>
      <a:lvl6pPr marL="683684" indent="-62153" algn="l" defTabSz="124306" rtl="0" eaLnBrk="1" latinLnBrk="0" hangingPunct="1">
        <a:spcBef>
          <a:spcPct val="20000"/>
        </a:spcBef>
        <a:buFont typeface="Arial"/>
        <a:buChar char="•"/>
        <a:defRPr sz="544" kern="1200">
          <a:solidFill>
            <a:schemeClr val="tx1"/>
          </a:solidFill>
          <a:latin typeface="+mn-lt"/>
          <a:ea typeface="+mn-ea"/>
          <a:cs typeface="+mn-cs"/>
        </a:defRPr>
      </a:lvl6pPr>
      <a:lvl7pPr marL="807990" indent="-62153" algn="l" defTabSz="124306" rtl="0" eaLnBrk="1" latinLnBrk="0" hangingPunct="1">
        <a:spcBef>
          <a:spcPct val="20000"/>
        </a:spcBef>
        <a:buFont typeface="Arial"/>
        <a:buChar char="•"/>
        <a:defRPr sz="544" kern="1200">
          <a:solidFill>
            <a:schemeClr val="tx1"/>
          </a:solidFill>
          <a:latin typeface="+mn-lt"/>
          <a:ea typeface="+mn-ea"/>
          <a:cs typeface="+mn-cs"/>
        </a:defRPr>
      </a:lvl7pPr>
      <a:lvl8pPr marL="932297" indent="-62153" algn="l" defTabSz="124306" rtl="0" eaLnBrk="1" latinLnBrk="0" hangingPunct="1">
        <a:spcBef>
          <a:spcPct val="20000"/>
        </a:spcBef>
        <a:buFont typeface="Arial"/>
        <a:buChar char="•"/>
        <a:defRPr sz="544" kern="1200">
          <a:solidFill>
            <a:schemeClr val="tx1"/>
          </a:solidFill>
          <a:latin typeface="+mn-lt"/>
          <a:ea typeface="+mn-ea"/>
          <a:cs typeface="+mn-cs"/>
        </a:defRPr>
      </a:lvl8pPr>
      <a:lvl9pPr marL="1056603" indent="-62153" algn="l" defTabSz="124306" rtl="0" eaLnBrk="1" latinLnBrk="0" hangingPunct="1">
        <a:spcBef>
          <a:spcPct val="20000"/>
        </a:spcBef>
        <a:buFont typeface="Arial"/>
        <a:buChar char="•"/>
        <a:defRPr sz="5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4306" rtl="0" eaLnBrk="1" latinLnBrk="0" hangingPunct="1">
        <a:defRPr sz="490" kern="1200">
          <a:solidFill>
            <a:schemeClr val="tx1"/>
          </a:solidFill>
          <a:latin typeface="+mn-lt"/>
          <a:ea typeface="+mn-ea"/>
          <a:cs typeface="+mn-cs"/>
        </a:defRPr>
      </a:lvl1pPr>
      <a:lvl2pPr marL="124306" algn="l" defTabSz="124306" rtl="0" eaLnBrk="1" latinLnBrk="0" hangingPunct="1">
        <a:defRPr sz="490" kern="1200">
          <a:solidFill>
            <a:schemeClr val="tx1"/>
          </a:solidFill>
          <a:latin typeface="+mn-lt"/>
          <a:ea typeface="+mn-ea"/>
          <a:cs typeface="+mn-cs"/>
        </a:defRPr>
      </a:lvl2pPr>
      <a:lvl3pPr marL="248613" algn="l" defTabSz="124306" rtl="0" eaLnBrk="1" latinLnBrk="0" hangingPunct="1">
        <a:defRPr sz="490" kern="1200">
          <a:solidFill>
            <a:schemeClr val="tx1"/>
          </a:solidFill>
          <a:latin typeface="+mn-lt"/>
          <a:ea typeface="+mn-ea"/>
          <a:cs typeface="+mn-cs"/>
        </a:defRPr>
      </a:lvl3pPr>
      <a:lvl4pPr marL="372919" algn="l" defTabSz="124306" rtl="0" eaLnBrk="1" latinLnBrk="0" hangingPunct="1">
        <a:defRPr sz="490" kern="1200">
          <a:solidFill>
            <a:schemeClr val="tx1"/>
          </a:solidFill>
          <a:latin typeface="+mn-lt"/>
          <a:ea typeface="+mn-ea"/>
          <a:cs typeface="+mn-cs"/>
        </a:defRPr>
      </a:lvl4pPr>
      <a:lvl5pPr marL="497225" algn="l" defTabSz="124306" rtl="0" eaLnBrk="1" latinLnBrk="0" hangingPunct="1">
        <a:defRPr sz="490" kern="1200">
          <a:solidFill>
            <a:schemeClr val="tx1"/>
          </a:solidFill>
          <a:latin typeface="+mn-lt"/>
          <a:ea typeface="+mn-ea"/>
          <a:cs typeface="+mn-cs"/>
        </a:defRPr>
      </a:lvl5pPr>
      <a:lvl6pPr marL="621531" algn="l" defTabSz="124306" rtl="0" eaLnBrk="1" latinLnBrk="0" hangingPunct="1">
        <a:defRPr sz="490" kern="1200">
          <a:solidFill>
            <a:schemeClr val="tx1"/>
          </a:solidFill>
          <a:latin typeface="+mn-lt"/>
          <a:ea typeface="+mn-ea"/>
          <a:cs typeface="+mn-cs"/>
        </a:defRPr>
      </a:lvl6pPr>
      <a:lvl7pPr marL="745837" algn="l" defTabSz="124306" rtl="0" eaLnBrk="1" latinLnBrk="0" hangingPunct="1">
        <a:defRPr sz="490" kern="1200">
          <a:solidFill>
            <a:schemeClr val="tx1"/>
          </a:solidFill>
          <a:latin typeface="+mn-lt"/>
          <a:ea typeface="+mn-ea"/>
          <a:cs typeface="+mn-cs"/>
        </a:defRPr>
      </a:lvl7pPr>
      <a:lvl8pPr marL="870144" algn="l" defTabSz="124306" rtl="0" eaLnBrk="1" latinLnBrk="0" hangingPunct="1">
        <a:defRPr sz="490" kern="1200">
          <a:solidFill>
            <a:schemeClr val="tx1"/>
          </a:solidFill>
          <a:latin typeface="+mn-lt"/>
          <a:ea typeface="+mn-ea"/>
          <a:cs typeface="+mn-cs"/>
        </a:defRPr>
      </a:lvl8pPr>
      <a:lvl9pPr marL="994450" algn="l" defTabSz="124306" rtl="0" eaLnBrk="1" latinLnBrk="0" hangingPunct="1">
        <a:defRPr sz="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4" y="144189"/>
            <a:ext cx="4320540" cy="821011"/>
          </a:xfrm>
        </p:spPr>
        <p:txBody>
          <a:bodyPr/>
          <a:lstStyle/>
          <a:p>
            <a:r>
              <a:rPr lang="en-US" dirty="0" err="1" smtClean="0"/>
              <a:t>Justiça</a:t>
            </a:r>
            <a:r>
              <a:rPr lang="en-US" dirty="0" smtClean="0"/>
              <a:t> </a:t>
            </a:r>
            <a:r>
              <a:rPr lang="en-US" dirty="0" err="1" smtClean="0"/>
              <a:t>Eleitoral</a:t>
            </a:r>
            <a:r>
              <a:rPr lang="en-US" dirty="0" smtClean="0"/>
              <a:t> e </a:t>
            </a:r>
            <a:r>
              <a:rPr lang="en-US" dirty="0" err="1" smtClean="0"/>
              <a:t>Conteúdo</a:t>
            </a:r>
            <a:r>
              <a:rPr lang="en-US" dirty="0" smtClean="0"/>
              <a:t> Digital: </a:t>
            </a:r>
            <a:r>
              <a:rPr lang="en-US" dirty="0" err="1" smtClean="0"/>
              <a:t>análise</a:t>
            </a:r>
            <a:r>
              <a:rPr lang="en-US" dirty="0" smtClean="0"/>
              <a:t> </a:t>
            </a:r>
            <a:r>
              <a:rPr lang="en-US" dirty="0" err="1" smtClean="0"/>
              <a:t>preliminar</a:t>
            </a:r>
            <a:r>
              <a:rPr lang="en-US" dirty="0"/>
              <a:t> </a:t>
            </a:r>
            <a:r>
              <a:rPr lang="en-US" dirty="0" err="1" smtClean="0"/>
              <a:t>Eleições</a:t>
            </a:r>
            <a:r>
              <a:rPr lang="en-US" dirty="0" smtClean="0"/>
              <a:t> </a:t>
            </a:r>
            <a:r>
              <a:rPr lang="en-US" dirty="0" err="1" smtClean="0"/>
              <a:t>Gerais</a:t>
            </a:r>
            <a:r>
              <a:rPr lang="en-US" dirty="0" smtClean="0"/>
              <a:t> de 2014</a:t>
            </a:r>
            <a:endParaRPr lang="en-US" dirty="0"/>
          </a:p>
        </p:txBody>
      </p:sp>
      <p:pic>
        <p:nvPicPr>
          <p:cNvPr id="6" name="Content Placeholder 5" descr="logo_gepi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040" b="-63040"/>
          <a:stretch/>
        </p:blipFill>
        <p:spPr>
          <a:xfrm>
            <a:off x="239713" y="1257300"/>
            <a:ext cx="4321175" cy="1958975"/>
          </a:xfrm>
        </p:spPr>
      </p:pic>
    </p:spTree>
    <p:extLst>
      <p:ext uri="{BB962C8B-B14F-4D97-AF65-F5344CB8AC3E}">
        <p14:creationId xmlns:p14="http://schemas.microsoft.com/office/powerpoint/2010/main" val="415300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4" y="144189"/>
            <a:ext cx="4320540" cy="12274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Coordenação</a:t>
            </a:r>
            <a:r>
              <a:rPr lang="en-US" dirty="0" smtClean="0"/>
              <a:t> </a:t>
            </a:r>
            <a:r>
              <a:rPr lang="en-US" dirty="0" err="1" smtClean="0"/>
              <a:t>Acadêmica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Profs. Mônica Steffen Guise Rosina e </a:t>
            </a:r>
            <a:r>
              <a:rPr lang="en-US" dirty="0" err="1" smtClean="0"/>
              <a:t>Alexandre</a:t>
            </a:r>
            <a:r>
              <a:rPr lang="en-US" dirty="0" smtClean="0"/>
              <a:t> Pacheco da Silva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Coordenação</a:t>
            </a:r>
            <a:r>
              <a:rPr lang="en-US" dirty="0" smtClean="0"/>
              <a:t> </a:t>
            </a:r>
            <a:r>
              <a:rPr lang="en-US" dirty="0" err="1" smtClean="0"/>
              <a:t>Executiva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Diogo</a:t>
            </a:r>
            <a:r>
              <a:rPr lang="en-US" dirty="0" smtClean="0"/>
              <a:t> </a:t>
            </a:r>
            <a:r>
              <a:rPr lang="en-US" dirty="0" err="1" smtClean="0"/>
              <a:t>Rais</a:t>
            </a:r>
            <a:r>
              <a:rPr lang="en-US" dirty="0" smtClean="0"/>
              <a:t> e Victor </a:t>
            </a:r>
            <a:r>
              <a:rPr lang="en-US" dirty="0" err="1" smtClean="0"/>
              <a:t>Nobrega</a:t>
            </a:r>
            <a:r>
              <a:rPr lang="en-US" dirty="0" smtClean="0"/>
              <a:t> </a:t>
            </a:r>
            <a:r>
              <a:rPr lang="en-US" dirty="0" err="1" smtClean="0"/>
              <a:t>Luccas</a:t>
            </a:r>
            <a:endParaRPr lang="en-US" dirty="0"/>
          </a:p>
        </p:txBody>
      </p:sp>
      <p:pic>
        <p:nvPicPr>
          <p:cNvPr id="5" name="Content Placeholder 5" descr="logo_gepi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040" b="-63040"/>
          <a:stretch/>
        </p:blipFill>
        <p:spPr>
          <a:xfrm>
            <a:off x="106363" y="-272727"/>
            <a:ext cx="4321175" cy="1958975"/>
          </a:xfrm>
        </p:spPr>
      </p:pic>
    </p:spTree>
    <p:extLst>
      <p:ext uri="{BB962C8B-B14F-4D97-AF65-F5344CB8AC3E}">
        <p14:creationId xmlns:p14="http://schemas.microsoft.com/office/powerpoint/2010/main" val="74972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foFGV3_Tipos de Part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60969" cy="343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77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foFGV_5Tipos de Partes_Provedo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41"/>
            <a:ext cx="4800600" cy="339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3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foFGV_6_Tipos_Local_Conteud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00600" cy="339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41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GV_9_Mapas_Decisoes_Geral_Regia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480625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71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GV_2_Taxas_Def_Indef_Comparativ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80625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0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GV_10_Mapas_Deferimento_Regia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91307" cy="338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432" y="3208350"/>
            <a:ext cx="2736968" cy="228269"/>
          </a:xfrm>
        </p:spPr>
        <p:txBody>
          <a:bodyPr>
            <a:noAutofit/>
          </a:bodyPr>
          <a:lstStyle/>
          <a:p>
            <a:r>
              <a:rPr lang="en-US" sz="1000" dirty="0" smtClean="0"/>
              <a:t>Publicação digital: Ricardo Ferrer Design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8150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41</Words>
  <Application>Microsoft Office PowerPoint</Application>
  <PresentationFormat>Personalizar</PresentationFormat>
  <Paragraphs>14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Justiça Eleitoral e Conteúdo Digital: análise preliminar Eleições Gerais de 2014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Paulo Ricardo Scoleze Ferrer</dc:creator>
  <cp:keywords/>
  <dc:description/>
  <cp:lastModifiedBy>Mônica Steffen Guise Rosina</cp:lastModifiedBy>
  <cp:revision>16</cp:revision>
  <dcterms:created xsi:type="dcterms:W3CDTF">2016-08-22T18:11:42Z</dcterms:created>
  <dcterms:modified xsi:type="dcterms:W3CDTF">2016-08-29T16:59:52Z</dcterms:modified>
  <cp:category/>
</cp:coreProperties>
</file>